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57" r:id="rId4"/>
    <p:sldId id="260" r:id="rId5"/>
    <p:sldId id="259"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en-US" smtClean="0"/>
              <a:t>Click to edit Master title style</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AE0300B0-06BF-4F3E-96B0-89C2B291D10E}" type="datetimeFigureOut">
              <a:rPr lang="en-US" smtClean="0"/>
              <a:t>10/2/2012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B556F6-5440-48F6-8284-FC1C7B475BDC}"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E0300B0-06BF-4F3E-96B0-89C2B291D10E}" type="datetimeFigureOut">
              <a:rPr lang="en-US" smtClean="0"/>
              <a:t>10/2/2012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B556F6-5440-48F6-8284-FC1C7B475BDC}"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E0300B0-06BF-4F3E-96B0-89C2B291D10E}" type="datetimeFigureOut">
              <a:rPr lang="en-US" smtClean="0"/>
              <a:t>10/2/2012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B556F6-5440-48F6-8284-FC1C7B475BDC}"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E0300B0-06BF-4F3E-96B0-89C2B291D10E}" type="datetimeFigureOut">
              <a:rPr lang="en-US" smtClean="0"/>
              <a:t>10/2/2012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B556F6-5440-48F6-8284-FC1C7B475BDC}"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text styles</a:t>
            </a:r>
          </a:p>
        </p:txBody>
      </p:sp>
      <p:sp>
        <p:nvSpPr>
          <p:cNvPr id="4" name="Date Placeholder 3"/>
          <p:cNvSpPr>
            <a:spLocks noGrp="1"/>
          </p:cNvSpPr>
          <p:nvPr>
            <p:ph type="dt" sz="half" idx="10"/>
          </p:nvPr>
        </p:nvSpPr>
        <p:spPr/>
        <p:txBody>
          <a:bodyPr/>
          <a:lstStyle/>
          <a:p>
            <a:fld id="{AE0300B0-06BF-4F3E-96B0-89C2B291D10E}" type="datetimeFigureOut">
              <a:rPr lang="en-US" smtClean="0"/>
              <a:t>10/2/2012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B556F6-5440-48F6-8284-FC1C7B475BDC}"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E0300B0-06BF-4F3E-96B0-89C2B291D10E}" type="datetimeFigureOut">
              <a:rPr lang="en-US" smtClean="0"/>
              <a:t>10/2/2012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2B556F6-5440-48F6-8284-FC1C7B475BDC}" type="slidenum">
              <a:rPr lang="en-US" smtClean="0"/>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E0300B0-06BF-4F3E-96B0-89C2B291D10E}" type="datetimeFigureOut">
              <a:rPr lang="en-US" smtClean="0"/>
              <a:t>10/2/2012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2B556F6-5440-48F6-8284-FC1C7B475BDC}"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E0300B0-06BF-4F3E-96B0-89C2B291D10E}" type="datetimeFigureOut">
              <a:rPr lang="en-US" smtClean="0"/>
              <a:t>10/2/2012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2B556F6-5440-48F6-8284-FC1C7B475BDC}"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E0300B0-06BF-4F3E-96B0-89C2B291D10E}" type="datetimeFigureOut">
              <a:rPr lang="en-US" smtClean="0"/>
              <a:t>10/2/2012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2B556F6-5440-48F6-8284-FC1C7B475BDC}"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en-US" smtClean="0"/>
              <a:t>Click to edit Master text styles</a:t>
            </a:r>
          </a:p>
        </p:txBody>
      </p:sp>
      <p:sp>
        <p:nvSpPr>
          <p:cNvPr id="5" name="Date Placeholder 4"/>
          <p:cNvSpPr>
            <a:spLocks noGrp="1"/>
          </p:cNvSpPr>
          <p:nvPr>
            <p:ph type="dt" sz="half" idx="10"/>
          </p:nvPr>
        </p:nvSpPr>
        <p:spPr/>
        <p:txBody>
          <a:bodyPr/>
          <a:lstStyle/>
          <a:p>
            <a:fld id="{AE0300B0-06BF-4F3E-96B0-89C2B291D10E}" type="datetimeFigureOut">
              <a:rPr lang="en-US" smtClean="0"/>
              <a:t>10/2/2012</a:t>
            </a:fld>
            <a:endParaRPr lang="en-US"/>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52B556F6-5440-48F6-8284-FC1C7B475BDC}"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en-US" smtClean="0"/>
              <a:t>Click icon to add picture</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en-US" smtClean="0"/>
              <a:t>Click to edit Master title style</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E0300B0-06BF-4F3E-96B0-89C2B291D10E}" type="datetimeFigureOut">
              <a:rPr lang="en-US" smtClean="0"/>
              <a:t>10/2/2012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2B556F6-5440-48F6-8284-FC1C7B475BDC}"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fld id="{AE0300B0-06BF-4F3E-96B0-89C2B291D10E}" type="datetimeFigureOut">
              <a:rPr lang="en-US" smtClean="0"/>
              <a:t>10/2/2012</a:t>
            </a:fld>
            <a:endParaRPr lang="en-US"/>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en-US"/>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52B556F6-5440-48F6-8284-FC1C7B475BDC}"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Elementary Math Day</a:t>
            </a:r>
            <a:endParaRPr lang="en-US" dirty="0"/>
          </a:p>
        </p:txBody>
      </p:sp>
      <p:sp>
        <p:nvSpPr>
          <p:cNvPr id="3" name="Subtitle 2"/>
          <p:cNvSpPr>
            <a:spLocks noGrp="1"/>
          </p:cNvSpPr>
          <p:nvPr>
            <p:ph type="subTitle" idx="1"/>
          </p:nvPr>
        </p:nvSpPr>
        <p:spPr/>
        <p:txBody>
          <a:bodyPr/>
          <a:lstStyle/>
          <a:p>
            <a:r>
              <a:rPr lang="en-US" dirty="0" smtClean="0"/>
              <a:t>Building computation skills</a:t>
            </a:r>
            <a:endParaRPr lang="en-US" dirty="0"/>
          </a:p>
        </p:txBody>
      </p:sp>
      <p:sp>
        <p:nvSpPr>
          <p:cNvPr id="4" name="Rectangle 3"/>
          <p:cNvSpPr/>
          <p:nvPr/>
        </p:nvSpPr>
        <p:spPr>
          <a:xfrm>
            <a:off x="4114800" y="5715000"/>
            <a:ext cx="4572000" cy="646331"/>
          </a:xfrm>
          <a:prstGeom prst="rect">
            <a:avLst/>
          </a:prstGeom>
        </p:spPr>
        <p:txBody>
          <a:bodyPr>
            <a:spAutoFit/>
          </a:bodyPr>
          <a:lstStyle/>
          <a:p>
            <a:r>
              <a:rPr lang="en-US" dirty="0" smtClean="0"/>
              <a:t>Math Day! Students will strengthen a computation skill to strengthen math ability. </a:t>
            </a:r>
            <a:endParaRPr lang="en-US" dirty="0"/>
          </a:p>
        </p:txBody>
      </p:sp>
    </p:spTree>
    <p:extLst>
      <p:ext uri="{BB962C8B-B14F-4D97-AF65-F5344CB8AC3E}">
        <p14:creationId xmlns:p14="http://schemas.microsoft.com/office/powerpoint/2010/main" val="2477841660"/>
      </p:ext>
    </p:extLst>
  </p:cSld>
  <p:clrMapOvr>
    <a:masterClrMapping/>
  </p:clrMapOvr>
  <p:transition spd="slow">
    <p:randomBar dir="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Big Question</a:t>
            </a:r>
            <a:endParaRPr lang="en-US" dirty="0"/>
          </a:p>
        </p:txBody>
      </p:sp>
      <p:sp>
        <p:nvSpPr>
          <p:cNvPr id="3" name="Content Placeholder 2"/>
          <p:cNvSpPr>
            <a:spLocks noGrp="1"/>
          </p:cNvSpPr>
          <p:nvPr>
            <p:ph idx="1"/>
          </p:nvPr>
        </p:nvSpPr>
        <p:spPr/>
        <p:txBody>
          <a:bodyPr>
            <a:normAutofit/>
          </a:bodyPr>
          <a:lstStyle/>
          <a:p>
            <a:r>
              <a:rPr lang="en-US" sz="2800" dirty="0" smtClean="0">
                <a:solidFill>
                  <a:srgbClr val="00B0F0"/>
                </a:solidFill>
              </a:rPr>
              <a:t>Why are we struggling to accurately and efficiently solve grade-level math problems? </a:t>
            </a:r>
          </a:p>
          <a:p>
            <a:r>
              <a:rPr lang="en-US" sz="2800" dirty="0" smtClean="0">
                <a:solidFill>
                  <a:srgbClr val="00B0F0"/>
                </a:solidFill>
              </a:rPr>
              <a:t>And, what can we do to solve this problem and help others avoid the same issue? </a:t>
            </a:r>
          </a:p>
          <a:p>
            <a:endParaRPr lang="en-US" sz="2800" dirty="0">
              <a:solidFill>
                <a:srgbClr val="00B0F0"/>
              </a:solidFill>
            </a:endParaRPr>
          </a:p>
          <a:p>
            <a:endParaRPr lang="en-US" sz="2800" dirty="0" smtClean="0">
              <a:solidFill>
                <a:srgbClr val="00B0F0"/>
              </a:solidFill>
            </a:endParaRPr>
          </a:p>
          <a:p>
            <a:endParaRPr lang="en-US" sz="2800" dirty="0">
              <a:solidFill>
                <a:srgbClr val="00B0F0"/>
              </a:solidFill>
            </a:endParaRPr>
          </a:p>
          <a:p>
            <a:endParaRPr lang="en-US" sz="2800" dirty="0" smtClean="0">
              <a:solidFill>
                <a:srgbClr val="00B0F0"/>
              </a:solidFill>
            </a:endParaRPr>
          </a:p>
          <a:p>
            <a:endParaRPr lang="en-US" sz="2800" dirty="0">
              <a:solidFill>
                <a:srgbClr val="00B0F0"/>
              </a:solidFill>
            </a:endParaRPr>
          </a:p>
          <a:p>
            <a:endParaRPr lang="en-US" sz="1400" dirty="0"/>
          </a:p>
        </p:txBody>
      </p:sp>
      <p:sp>
        <p:nvSpPr>
          <p:cNvPr id="4" name="TextBox 3"/>
          <p:cNvSpPr txBox="1"/>
          <p:nvPr/>
        </p:nvSpPr>
        <p:spPr>
          <a:xfrm>
            <a:off x="3810000" y="5468034"/>
            <a:ext cx="4876800" cy="646331"/>
          </a:xfrm>
          <a:prstGeom prst="rect">
            <a:avLst/>
          </a:prstGeom>
          <a:noFill/>
        </p:spPr>
        <p:txBody>
          <a:bodyPr wrap="square" rtlCol="0">
            <a:spAutoFit/>
          </a:bodyPr>
          <a:lstStyle/>
          <a:p>
            <a:r>
              <a:rPr lang="en-US" dirty="0" smtClean="0"/>
              <a:t>Math Day! Students will strengthen a computation skill to strengthen math ability. </a:t>
            </a:r>
            <a:endParaRPr lang="en-US" dirty="0"/>
          </a:p>
        </p:txBody>
      </p:sp>
    </p:spTree>
    <p:extLst>
      <p:ext uri="{BB962C8B-B14F-4D97-AF65-F5344CB8AC3E}">
        <p14:creationId xmlns:p14="http://schemas.microsoft.com/office/powerpoint/2010/main" val="612769712"/>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Project Goals</a:t>
            </a:r>
            <a:endParaRPr lang="en-US" dirty="0"/>
          </a:p>
        </p:txBody>
      </p:sp>
      <p:sp>
        <p:nvSpPr>
          <p:cNvPr id="3" name="Content Placeholder 2"/>
          <p:cNvSpPr>
            <a:spLocks noGrp="1"/>
          </p:cNvSpPr>
          <p:nvPr>
            <p:ph idx="1"/>
          </p:nvPr>
        </p:nvSpPr>
        <p:spPr/>
        <p:txBody>
          <a:bodyPr/>
          <a:lstStyle/>
          <a:p>
            <a:r>
              <a:rPr lang="en-US" sz="2400" dirty="0" smtClean="0">
                <a:solidFill>
                  <a:schemeClr val="accent2"/>
                </a:solidFill>
              </a:rPr>
              <a:t>Master computation skills to help you to do better in math!</a:t>
            </a:r>
          </a:p>
          <a:p>
            <a:r>
              <a:rPr lang="en-US" sz="2400" dirty="0" smtClean="0">
                <a:solidFill>
                  <a:schemeClr val="accent2"/>
                </a:solidFill>
              </a:rPr>
              <a:t>Host a Math Day for elementary students to teach them computation and problem solving strategies and design tools for them to use at home to help in mastering the skills they need in 5</a:t>
            </a:r>
            <a:r>
              <a:rPr lang="en-US" sz="2400" baseline="30000" dirty="0" smtClean="0">
                <a:solidFill>
                  <a:schemeClr val="accent2"/>
                </a:solidFill>
              </a:rPr>
              <a:t>th</a:t>
            </a:r>
            <a:r>
              <a:rPr lang="en-US" sz="2400" dirty="0" smtClean="0">
                <a:solidFill>
                  <a:schemeClr val="accent2"/>
                </a:solidFill>
              </a:rPr>
              <a:t> and 6</a:t>
            </a:r>
            <a:r>
              <a:rPr lang="en-US" sz="2400" baseline="30000" dirty="0" smtClean="0">
                <a:solidFill>
                  <a:schemeClr val="accent2"/>
                </a:solidFill>
              </a:rPr>
              <a:t>th</a:t>
            </a:r>
            <a:r>
              <a:rPr lang="en-US" sz="2400" dirty="0" smtClean="0">
                <a:solidFill>
                  <a:schemeClr val="accent2"/>
                </a:solidFill>
              </a:rPr>
              <a:t> grade.</a:t>
            </a:r>
          </a:p>
          <a:p>
            <a:endParaRPr lang="en-US" dirty="0"/>
          </a:p>
        </p:txBody>
      </p:sp>
      <p:sp>
        <p:nvSpPr>
          <p:cNvPr id="4" name="Rectangle 3"/>
          <p:cNvSpPr/>
          <p:nvPr/>
        </p:nvSpPr>
        <p:spPr>
          <a:xfrm>
            <a:off x="3810000" y="5715000"/>
            <a:ext cx="4572000" cy="646331"/>
          </a:xfrm>
          <a:prstGeom prst="rect">
            <a:avLst/>
          </a:prstGeom>
        </p:spPr>
        <p:txBody>
          <a:bodyPr>
            <a:spAutoFit/>
          </a:bodyPr>
          <a:lstStyle/>
          <a:p>
            <a:r>
              <a:rPr lang="en-US" dirty="0" smtClean="0"/>
              <a:t>Math Day! Students will strengthen a computation skill to strengthen math ability. </a:t>
            </a:r>
            <a:endParaRPr lang="en-US" dirty="0"/>
          </a:p>
        </p:txBody>
      </p:sp>
    </p:spTree>
    <p:extLst>
      <p:ext uri="{BB962C8B-B14F-4D97-AF65-F5344CB8AC3E}">
        <p14:creationId xmlns:p14="http://schemas.microsoft.com/office/powerpoint/2010/main" val="222146430"/>
      </p:ext>
    </p:extLst>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Milestones for the Project</a:t>
            </a:r>
            <a:endParaRPr lang="en-US" dirty="0"/>
          </a:p>
        </p:txBody>
      </p:sp>
      <p:sp>
        <p:nvSpPr>
          <p:cNvPr id="3" name="Content Placeholder 2"/>
          <p:cNvSpPr>
            <a:spLocks noGrp="1"/>
          </p:cNvSpPr>
          <p:nvPr>
            <p:ph idx="1"/>
          </p:nvPr>
        </p:nvSpPr>
        <p:spPr/>
        <p:txBody>
          <a:bodyPr>
            <a:normAutofit fontScale="85000" lnSpcReduction="20000"/>
          </a:bodyPr>
          <a:lstStyle/>
          <a:p>
            <a:pPr marL="514350" indent="-514350">
              <a:buAutoNum type="arabicPeriod"/>
            </a:pPr>
            <a:r>
              <a:rPr lang="en-US" sz="2200" dirty="0" smtClean="0">
                <a:solidFill>
                  <a:srgbClr val="00B050"/>
                </a:solidFill>
              </a:rPr>
              <a:t>Meet with teacher to identify skill to work on </a:t>
            </a:r>
          </a:p>
          <a:p>
            <a:pPr marL="514350" indent="-514350">
              <a:buAutoNum type="arabicPeriod"/>
            </a:pPr>
            <a:r>
              <a:rPr lang="en-US" sz="2200" dirty="0" smtClean="0">
                <a:solidFill>
                  <a:srgbClr val="00B050"/>
                </a:solidFill>
              </a:rPr>
              <a:t>Students meet at least 5 times with group of students working on same/similar skill</a:t>
            </a:r>
          </a:p>
          <a:p>
            <a:pPr marL="514350" indent="-514350">
              <a:buAutoNum type="arabicPeriod"/>
            </a:pPr>
            <a:r>
              <a:rPr lang="en-US" sz="2200" dirty="0" smtClean="0">
                <a:solidFill>
                  <a:srgbClr val="00B050"/>
                </a:solidFill>
              </a:rPr>
              <a:t>Action Plans due</a:t>
            </a:r>
          </a:p>
          <a:p>
            <a:pPr marL="514350" indent="-514350">
              <a:buAutoNum type="arabicPeriod"/>
            </a:pPr>
            <a:r>
              <a:rPr lang="en-US" sz="2200" dirty="0" smtClean="0">
                <a:solidFill>
                  <a:srgbClr val="00B050"/>
                </a:solidFill>
              </a:rPr>
              <a:t>Outline and Visual component of presentation due</a:t>
            </a:r>
          </a:p>
          <a:p>
            <a:pPr marL="514350" indent="-514350">
              <a:buAutoNum type="arabicPeriod"/>
            </a:pPr>
            <a:r>
              <a:rPr lang="en-US" sz="2200" dirty="0" smtClean="0">
                <a:solidFill>
                  <a:srgbClr val="00B050"/>
                </a:solidFill>
              </a:rPr>
              <a:t>All handouts, participant materials and evaluation forms due</a:t>
            </a:r>
          </a:p>
          <a:p>
            <a:pPr marL="514350" indent="-514350">
              <a:buAutoNum type="arabicPeriod"/>
            </a:pPr>
            <a:r>
              <a:rPr lang="en-US" sz="2200" dirty="0" smtClean="0">
                <a:solidFill>
                  <a:srgbClr val="00B050"/>
                </a:solidFill>
              </a:rPr>
              <a:t>Math Day dress rehearsal</a:t>
            </a:r>
          </a:p>
          <a:p>
            <a:pPr marL="514350" indent="-514350">
              <a:buAutoNum type="arabicPeriod"/>
            </a:pPr>
            <a:r>
              <a:rPr lang="en-US" sz="2200" dirty="0" smtClean="0">
                <a:solidFill>
                  <a:srgbClr val="00B050"/>
                </a:solidFill>
              </a:rPr>
              <a:t>Math Day</a:t>
            </a:r>
          </a:p>
          <a:p>
            <a:pPr marL="514350" indent="-514350">
              <a:buAutoNum type="arabicPeriod"/>
            </a:pPr>
            <a:r>
              <a:rPr lang="en-US" sz="2200" dirty="0" smtClean="0">
                <a:solidFill>
                  <a:srgbClr val="00B050"/>
                </a:solidFill>
              </a:rPr>
              <a:t>Formal evaluations due</a:t>
            </a:r>
          </a:p>
          <a:p>
            <a:pPr marL="514350" indent="-514350">
              <a:buAutoNum type="arabicPeriod"/>
            </a:pPr>
            <a:r>
              <a:rPr lang="en-US" sz="2200" dirty="0" smtClean="0">
                <a:solidFill>
                  <a:srgbClr val="00B050"/>
                </a:solidFill>
              </a:rPr>
              <a:t>Individual reflections due</a:t>
            </a:r>
          </a:p>
          <a:p>
            <a:pPr marL="514350" indent="-514350">
              <a:buAutoNum type="arabicPeriod"/>
            </a:pPr>
            <a:endParaRPr lang="en-US" dirty="0" smtClean="0"/>
          </a:p>
          <a:p>
            <a:pPr marL="514350" indent="-514350">
              <a:buAutoNum type="arabicPeriod"/>
            </a:pPr>
            <a:endParaRPr lang="en-US" dirty="0"/>
          </a:p>
        </p:txBody>
      </p:sp>
      <p:sp>
        <p:nvSpPr>
          <p:cNvPr id="4" name="Rectangle 3"/>
          <p:cNvSpPr/>
          <p:nvPr/>
        </p:nvSpPr>
        <p:spPr>
          <a:xfrm>
            <a:off x="3733800" y="5410200"/>
            <a:ext cx="4572000" cy="646331"/>
          </a:xfrm>
          <a:prstGeom prst="rect">
            <a:avLst/>
          </a:prstGeom>
        </p:spPr>
        <p:txBody>
          <a:bodyPr>
            <a:spAutoFit/>
          </a:bodyPr>
          <a:lstStyle/>
          <a:p>
            <a:r>
              <a:rPr lang="en-US" dirty="0" smtClean="0"/>
              <a:t>Math Day! Students will strengthen a computation skill to strengthen math ability. </a:t>
            </a:r>
            <a:endParaRPr lang="en-US" dirty="0"/>
          </a:p>
        </p:txBody>
      </p:sp>
    </p:spTree>
    <p:extLst>
      <p:ext uri="{BB962C8B-B14F-4D97-AF65-F5344CB8AC3E}">
        <p14:creationId xmlns:p14="http://schemas.microsoft.com/office/powerpoint/2010/main" val="300140921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Skills to Master…</a:t>
            </a:r>
            <a:endParaRPr lang="en-US" dirty="0"/>
          </a:p>
        </p:txBody>
      </p:sp>
      <p:sp>
        <p:nvSpPr>
          <p:cNvPr id="3" name="Content Placeholder 2"/>
          <p:cNvSpPr>
            <a:spLocks noGrp="1"/>
          </p:cNvSpPr>
          <p:nvPr>
            <p:ph idx="1"/>
          </p:nvPr>
        </p:nvSpPr>
        <p:spPr/>
        <p:txBody>
          <a:bodyPr>
            <a:normAutofit/>
          </a:bodyPr>
          <a:lstStyle/>
          <a:p>
            <a:r>
              <a:rPr lang="en-US" sz="2400" dirty="0" smtClean="0">
                <a:solidFill>
                  <a:schemeClr val="accent3"/>
                </a:solidFill>
              </a:rPr>
              <a:t>Check in with teacher to define skills to choose from to work on… </a:t>
            </a:r>
          </a:p>
          <a:p>
            <a:r>
              <a:rPr lang="en-US" sz="2400" dirty="0" smtClean="0">
                <a:solidFill>
                  <a:schemeClr val="accent3"/>
                </a:solidFill>
              </a:rPr>
              <a:t>Study Island practice on place value and other topics assigned. </a:t>
            </a:r>
            <a:endParaRPr lang="en-US" sz="2400" dirty="0">
              <a:solidFill>
                <a:schemeClr val="accent3"/>
              </a:solidFill>
            </a:endParaRPr>
          </a:p>
        </p:txBody>
      </p:sp>
      <p:sp>
        <p:nvSpPr>
          <p:cNvPr id="4" name="Rectangle 3"/>
          <p:cNvSpPr/>
          <p:nvPr/>
        </p:nvSpPr>
        <p:spPr>
          <a:xfrm>
            <a:off x="3810000" y="5410200"/>
            <a:ext cx="4572000" cy="646331"/>
          </a:xfrm>
          <a:prstGeom prst="rect">
            <a:avLst/>
          </a:prstGeom>
        </p:spPr>
        <p:txBody>
          <a:bodyPr>
            <a:spAutoFit/>
          </a:bodyPr>
          <a:lstStyle/>
          <a:p>
            <a:r>
              <a:rPr lang="en-US" dirty="0" smtClean="0"/>
              <a:t>Math Day! Students will strengthen a computation skill to strengthen math ability. </a:t>
            </a:r>
            <a:endParaRPr lang="en-US" dirty="0"/>
          </a:p>
        </p:txBody>
      </p:sp>
    </p:spTree>
    <p:extLst>
      <p:ext uri="{BB962C8B-B14F-4D97-AF65-F5344CB8AC3E}">
        <p14:creationId xmlns:p14="http://schemas.microsoft.com/office/powerpoint/2010/main" val="4076106412"/>
      </p:ext>
    </p:extLst>
  </p:cSld>
  <p:clrMapOvr>
    <a:masterClrMapping/>
  </p:clrMapOvr>
  <p:transition spd="slow">
    <p:pull/>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Angles">
  <a:themeElements>
    <a:clrScheme name="Angle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emplate>
  <TotalTime>30</TotalTime>
  <Words>249</Words>
  <Application>Microsoft Office PowerPoint</Application>
  <PresentationFormat>On-screen Show (4:3)</PresentationFormat>
  <Paragraphs>30</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Angles</vt:lpstr>
      <vt:lpstr>Elementary Math Day</vt:lpstr>
      <vt:lpstr>The Big Question</vt:lpstr>
      <vt:lpstr>Project Goals</vt:lpstr>
      <vt:lpstr>Milestones for the Project</vt:lpstr>
      <vt:lpstr>Skills to Master…</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Elementary Math Day</dc:title>
  <dc:creator>kickstand</dc:creator>
  <cp:lastModifiedBy>kickstand</cp:lastModifiedBy>
  <cp:revision>5</cp:revision>
  <dcterms:created xsi:type="dcterms:W3CDTF">2012-10-02T10:56:01Z</dcterms:created>
  <dcterms:modified xsi:type="dcterms:W3CDTF">2012-10-02T11:26:27Z</dcterms:modified>
</cp:coreProperties>
</file>